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58" r:id="rId5"/>
    <p:sldId id="261" r:id="rId6"/>
    <p:sldId id="263" r:id="rId7"/>
    <p:sldId id="259"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p:cViewPr>
        <p:scale>
          <a:sx n="106" d="100"/>
          <a:sy n="106" d="100"/>
        </p:scale>
        <p:origin x="-312" y="14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2AC7B-B4B5-43C0-AEF1-5A67768B54A5}" type="datetimeFigureOut">
              <a:rPr lang="en-US" smtClean="0"/>
              <a:pPr/>
              <a:t>6/22/2018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B6885-1660-4229-8CFE-FD25676D4378}" type="slidenum">
              <a:rPr lang="en-US" smtClean="0"/>
              <a:pPr/>
              <a:t>‹#›</a:t>
            </a:fld>
            <a:endParaRPr lang="en-US"/>
          </a:p>
        </p:txBody>
      </p:sp>
    </p:spTree>
    <p:extLst>
      <p:ext uri="{BB962C8B-B14F-4D97-AF65-F5344CB8AC3E}">
        <p14:creationId xmlns:p14="http://schemas.microsoft.com/office/powerpoint/2010/main" val="321623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EB6885-1660-4229-8CFE-FD25676D437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EB6885-1660-4229-8CFE-FD25676D437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EB6885-1660-4229-8CFE-FD25676D437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EB6885-1660-4229-8CFE-FD25676D437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EB6885-1660-4229-8CFE-FD25676D437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4D255-D845-4E4F-9A65-4393948065C3}"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4D255-D845-4E4F-9A65-4393948065C3}"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4D255-D845-4E4F-9A65-4393948065C3}"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4D255-D845-4E4F-9A65-4393948065C3}"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4D255-D845-4E4F-9A65-4393948065C3}" type="datetimeFigureOut">
              <a:rPr lang="en-US" smtClean="0"/>
              <a:pPr/>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4D255-D845-4E4F-9A65-4393948065C3}" type="datetimeFigureOut">
              <a:rPr lang="en-US" smtClean="0"/>
              <a:pPr/>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4D255-D845-4E4F-9A65-4393948065C3}" type="datetimeFigureOut">
              <a:rPr lang="en-US" smtClean="0"/>
              <a:pPr/>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4D255-D845-4E4F-9A65-4393948065C3}" type="datetimeFigureOut">
              <a:rPr lang="en-US" smtClean="0"/>
              <a:pPr/>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4D255-D845-4E4F-9A65-4393948065C3}" type="datetimeFigureOut">
              <a:rPr lang="en-US" smtClean="0"/>
              <a:pPr/>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4D255-D845-4E4F-9A65-4393948065C3}" type="datetimeFigureOut">
              <a:rPr lang="en-US" smtClean="0"/>
              <a:pPr/>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4D255-D845-4E4F-9A65-4393948065C3}" type="datetimeFigureOut">
              <a:rPr lang="en-US" smtClean="0"/>
              <a:pPr/>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0C266-3943-417D-85A4-32BB304359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4D255-D845-4E4F-9A65-4393948065C3}" type="datetimeFigureOut">
              <a:rPr lang="en-US" smtClean="0"/>
              <a:pPr/>
              <a:t>6/22/2018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0C266-3943-417D-85A4-32BB304359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lu sharma\Desktop\Pic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alu sharma\Desktop\Pics\nicotec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021" y="1685365"/>
            <a:ext cx="2823754" cy="913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nryu-logo-trans.png"/>
          <p:cNvPicPr>
            <a:picLocks noChangeAspect="1"/>
          </p:cNvPicPr>
          <p:nvPr/>
        </p:nvPicPr>
        <p:blipFill>
          <a:blip r:embed="rId4"/>
          <a:stretch>
            <a:fillRect/>
          </a:stretch>
        </p:blipFill>
        <p:spPr>
          <a:xfrm>
            <a:off x="5649310" y="2362200"/>
            <a:ext cx="2580290" cy="352964"/>
          </a:xfrm>
          <a:prstGeom prst="rect">
            <a:avLst/>
          </a:prstGeom>
        </p:spPr>
      </p:pic>
      <p:pic>
        <p:nvPicPr>
          <p:cNvPr id="7" name="Picture 6" descr="info.jpg"/>
          <p:cNvPicPr>
            <a:picLocks noChangeAspect="1"/>
          </p:cNvPicPr>
          <p:nvPr/>
        </p:nvPicPr>
        <p:blipFill>
          <a:blip r:embed="rId5" cstate="print"/>
          <a:stretch>
            <a:fillRect/>
          </a:stretch>
        </p:blipFill>
        <p:spPr>
          <a:xfrm>
            <a:off x="0" y="4212336"/>
            <a:ext cx="9144000" cy="264566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4267200"/>
            <a:ext cx="6172200" cy="24850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vikram\Desktop\DIGIFLUX\Images\Portfolio\nhtools\14.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Users\vikram\Desktop\DIGIFLUX\Images\Portfolio\nhtools\18.png"/>
          <p:cNvPicPr>
            <a:picLocks noChangeAspect="1" noChangeArrowheads="1"/>
          </p:cNvPicPr>
          <p:nvPr/>
        </p:nvPicPr>
        <p:blipFill>
          <a:blip r:embed="rId3"/>
          <a:srcRect/>
          <a:stretch>
            <a:fillRect/>
          </a:stretch>
        </p:blipFill>
        <p:spPr bwMode="auto">
          <a:xfrm>
            <a:off x="0" y="1295400"/>
            <a:ext cx="9144000" cy="4267200"/>
          </a:xfrm>
          <a:prstGeom prst="rect">
            <a:avLst/>
          </a:prstGeom>
          <a:noFill/>
        </p:spPr>
      </p:pic>
      <p:pic>
        <p:nvPicPr>
          <p:cNvPr id="2051" name="Picture 3" descr="C:\Users\vikram\Desktop\DIGIFLUX\Images\Portfolio\nhtools\nicotec_logo.png"/>
          <p:cNvPicPr>
            <a:picLocks noChangeAspect="1" noChangeArrowheads="1"/>
          </p:cNvPicPr>
          <p:nvPr/>
        </p:nvPicPr>
        <p:blipFill>
          <a:blip r:embed="rId4"/>
          <a:srcRect/>
          <a:stretch>
            <a:fillRect/>
          </a:stretch>
        </p:blipFill>
        <p:spPr bwMode="auto">
          <a:xfrm>
            <a:off x="304800" y="228600"/>
            <a:ext cx="2200275" cy="771526"/>
          </a:xfrm>
          <a:prstGeom prst="rect">
            <a:avLst/>
          </a:prstGeom>
          <a:noFill/>
        </p:spPr>
      </p:pic>
      <p:sp>
        <p:nvSpPr>
          <p:cNvPr id="6" name="TextBox 5"/>
          <p:cNvSpPr txBox="1"/>
          <p:nvPr/>
        </p:nvSpPr>
        <p:spPr>
          <a:xfrm>
            <a:off x="381000" y="1371600"/>
            <a:ext cx="8458200" cy="4131900"/>
          </a:xfrm>
          <a:prstGeom prst="rect">
            <a:avLst/>
          </a:prstGeom>
          <a:noFill/>
        </p:spPr>
        <p:txBody>
          <a:bodyPr wrap="square" rtlCol="0">
            <a:spAutoFit/>
          </a:bodyPr>
          <a:lstStyle/>
          <a:p>
            <a:r>
              <a:rPr lang="en-US" sz="1750" b="1" dirty="0" err="1" smtClean="0">
                <a:solidFill>
                  <a:schemeClr val="bg1"/>
                </a:solidFill>
                <a:latin typeface="Agency FB"/>
              </a:rPr>
              <a:t>Nicotec</a:t>
            </a:r>
            <a:r>
              <a:rPr lang="en-US" sz="1750" b="1" dirty="0" smtClean="0">
                <a:solidFill>
                  <a:schemeClr val="bg1"/>
                </a:solidFill>
                <a:latin typeface="Agency FB"/>
              </a:rPr>
              <a:t> Sales Corporation </a:t>
            </a:r>
            <a:r>
              <a:rPr lang="en-US" sz="1750" dirty="0" smtClean="0">
                <a:solidFill>
                  <a:schemeClr val="bg1"/>
                </a:solidFill>
                <a:latin typeface="Agency FB"/>
              </a:rPr>
              <a:t>was </a:t>
            </a:r>
            <a:r>
              <a:rPr lang="en-US" sz="1750" b="1" dirty="0" smtClean="0">
                <a:solidFill>
                  <a:schemeClr val="bg1"/>
                </a:solidFill>
                <a:latin typeface="Agency FB"/>
              </a:rPr>
              <a:t>established in 2010</a:t>
            </a:r>
            <a:r>
              <a:rPr lang="en-US" sz="1750" dirty="0" smtClean="0">
                <a:solidFill>
                  <a:schemeClr val="bg1"/>
                </a:solidFill>
                <a:latin typeface="Agency FB"/>
              </a:rPr>
              <a:t>, as a commercial Tool Room to cater to the needs of local industries. Engineering industry in India then, was still in nascent stage and demand for Metal Sawing Machines was growing rapidly.  </a:t>
            </a:r>
            <a:r>
              <a:rPr lang="en-US" sz="1750" dirty="0" err="1" smtClean="0">
                <a:solidFill>
                  <a:schemeClr val="bg1"/>
                </a:solidFill>
                <a:latin typeface="Agency FB"/>
              </a:rPr>
              <a:t>Nicotec</a:t>
            </a:r>
            <a:r>
              <a:rPr lang="en-US" sz="1750" dirty="0" smtClean="0">
                <a:solidFill>
                  <a:schemeClr val="bg1"/>
                </a:solidFill>
                <a:latin typeface="Agency FB"/>
              </a:rPr>
              <a:t> provides the quality industrial products that are second to none. It is our commitment to customer service that sets us apart from every one else. We have a world wide network that provides us the strength of sourcing best quality products from best suppliers all over the world with highly competitive prices. </a:t>
            </a:r>
          </a:p>
          <a:p>
            <a:endParaRPr lang="en-US" sz="1750" dirty="0" smtClean="0">
              <a:solidFill>
                <a:schemeClr val="bg1"/>
              </a:solidFill>
              <a:latin typeface="Agency FB"/>
            </a:endParaRPr>
          </a:p>
          <a:p>
            <a:r>
              <a:rPr lang="en-US" sz="1750" dirty="0" smtClean="0">
                <a:solidFill>
                  <a:schemeClr val="bg1"/>
                </a:solidFill>
                <a:latin typeface="Agency FB"/>
              </a:rPr>
              <a:t>Our customers, large or small, count on our ability to deliver products, information, and assistance in a timely manner. At </a:t>
            </a:r>
            <a:r>
              <a:rPr lang="en-US" sz="1750" dirty="0" err="1" smtClean="0">
                <a:solidFill>
                  <a:schemeClr val="bg1"/>
                </a:solidFill>
                <a:latin typeface="Agency FB"/>
              </a:rPr>
              <a:t>Nicotec</a:t>
            </a:r>
            <a:r>
              <a:rPr lang="en-US" sz="1750" dirty="0" smtClean="0">
                <a:solidFill>
                  <a:schemeClr val="bg1"/>
                </a:solidFill>
                <a:latin typeface="Agency FB"/>
              </a:rPr>
              <a:t> we are very responsive to our customer needs, which save your time and confusion, and assure the personal attention you deserve.  We offer the flexibility to provide our customers with the product form they need to meet their unique specifications. </a:t>
            </a:r>
          </a:p>
          <a:p>
            <a:endParaRPr lang="en-US" sz="1750" dirty="0" smtClean="0">
              <a:solidFill>
                <a:schemeClr val="bg1"/>
              </a:solidFill>
              <a:latin typeface="Agency FB"/>
            </a:endParaRPr>
          </a:p>
          <a:p>
            <a:r>
              <a:rPr lang="en-US" sz="1750" dirty="0" smtClean="0">
                <a:solidFill>
                  <a:schemeClr val="bg1"/>
                </a:solidFill>
                <a:latin typeface="Agency FB"/>
              </a:rPr>
              <a:t>Professional competence, combined with high-quality products, has led us to our present position as one of the leading supplier of Industrial Products in the Indian market. Owing to our efficient sales organization we have become exclusive distributors of several world-renowned manufacturers of industrial consumables.  We are committed to utilizing the latest advancements in technology to enhance our service, sales, and distribution efforts.</a:t>
            </a:r>
            <a:endParaRPr lang="en-US" sz="1750" dirty="0">
              <a:solidFill>
                <a:schemeClr val="bg1"/>
              </a:solidFill>
              <a:latin typeface="Agency FB"/>
            </a:endParaRPr>
          </a:p>
        </p:txBody>
      </p:sp>
      <p:sp>
        <p:nvSpPr>
          <p:cNvPr id="9" name="TextBox 8"/>
          <p:cNvSpPr txBox="1"/>
          <p:nvPr/>
        </p:nvSpPr>
        <p:spPr>
          <a:xfrm>
            <a:off x="6934200" y="5562600"/>
            <a:ext cx="2514600" cy="707886"/>
          </a:xfrm>
          <a:prstGeom prst="rect">
            <a:avLst/>
          </a:prstGeom>
          <a:noFill/>
        </p:spPr>
        <p:txBody>
          <a:bodyPr wrap="square" rtlCol="0">
            <a:spAutoFit/>
          </a:bodyPr>
          <a:lstStyle/>
          <a:p>
            <a:r>
              <a:rPr lang="en-US" sz="2000" b="1" dirty="0" smtClean="0">
                <a:solidFill>
                  <a:schemeClr val="tx2"/>
                </a:solidFill>
                <a:latin typeface="Agency FB"/>
                <a:ea typeface="Tahoma" pitchFamily="34" charset="0"/>
                <a:cs typeface="Tahoma" pitchFamily="34" charset="0"/>
              </a:rPr>
              <a:t>  ABOUT   NICOTEC</a:t>
            </a:r>
            <a:endParaRPr lang="en-US" sz="2000" b="1" dirty="0">
              <a:solidFill>
                <a:schemeClr val="tx2"/>
              </a:solidFill>
              <a:latin typeface="Agency FB"/>
              <a:ea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vikram\Desktop\DIGIFLUX\Images\Portfolio\nhtools\14.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Users\vikram\Desktop\DIGIFLUX\Images\Portfolio\nhtools\18.png"/>
          <p:cNvPicPr>
            <a:picLocks noChangeAspect="1" noChangeArrowheads="1"/>
          </p:cNvPicPr>
          <p:nvPr/>
        </p:nvPicPr>
        <p:blipFill>
          <a:blip r:embed="rId3"/>
          <a:srcRect/>
          <a:stretch>
            <a:fillRect/>
          </a:stretch>
        </p:blipFill>
        <p:spPr bwMode="auto">
          <a:xfrm>
            <a:off x="0" y="1295400"/>
            <a:ext cx="9144000" cy="4267200"/>
          </a:xfrm>
          <a:prstGeom prst="rect">
            <a:avLst/>
          </a:prstGeom>
          <a:noFill/>
        </p:spPr>
      </p:pic>
      <p:pic>
        <p:nvPicPr>
          <p:cNvPr id="2051" name="Picture 3" descr="C:\Users\vikram\Desktop\DIGIFLUX\Images\Portfolio\nhtools\nicotec_logo.png"/>
          <p:cNvPicPr>
            <a:picLocks noChangeAspect="1" noChangeArrowheads="1"/>
          </p:cNvPicPr>
          <p:nvPr/>
        </p:nvPicPr>
        <p:blipFill>
          <a:blip r:embed="rId4"/>
          <a:srcRect/>
          <a:stretch>
            <a:fillRect/>
          </a:stretch>
        </p:blipFill>
        <p:spPr bwMode="auto">
          <a:xfrm>
            <a:off x="304800" y="228600"/>
            <a:ext cx="2200275" cy="771526"/>
          </a:xfrm>
          <a:prstGeom prst="rect">
            <a:avLst/>
          </a:prstGeom>
          <a:noFill/>
        </p:spPr>
      </p:pic>
      <p:sp>
        <p:nvSpPr>
          <p:cNvPr id="6" name="TextBox 5"/>
          <p:cNvSpPr txBox="1"/>
          <p:nvPr/>
        </p:nvSpPr>
        <p:spPr>
          <a:xfrm>
            <a:off x="381000" y="1524000"/>
            <a:ext cx="8458200" cy="4216539"/>
          </a:xfrm>
          <a:prstGeom prst="rect">
            <a:avLst/>
          </a:prstGeom>
          <a:noFill/>
        </p:spPr>
        <p:txBody>
          <a:bodyPr wrap="square" rtlCol="0">
            <a:spAutoFit/>
          </a:bodyPr>
          <a:lstStyle/>
          <a:p>
            <a:r>
              <a:rPr lang="en-US" sz="1750" dirty="0" err="1" smtClean="0">
                <a:solidFill>
                  <a:schemeClr val="bg1"/>
                </a:solidFill>
                <a:latin typeface="Agency FB" pitchFamily="34" charset="0"/>
              </a:rPr>
              <a:t>Nicotec</a:t>
            </a:r>
            <a:r>
              <a:rPr lang="en-US" sz="1750" dirty="0" smtClean="0">
                <a:solidFill>
                  <a:schemeClr val="bg1"/>
                </a:solidFill>
                <a:latin typeface="Agency FB" pitchFamily="34" charset="0"/>
              </a:rPr>
              <a:t> is a distributor-focused company. Our objective is to provide the necessary products and services to the distribution network to improve profitability and promote growth.</a:t>
            </a:r>
          </a:p>
          <a:p>
            <a:endParaRPr lang="en-US" sz="1750" dirty="0" smtClean="0">
              <a:solidFill>
                <a:schemeClr val="bg1"/>
              </a:solidFill>
              <a:latin typeface="Agency FB" pitchFamily="34" charset="0"/>
            </a:endParaRPr>
          </a:p>
          <a:p>
            <a:r>
              <a:rPr lang="en-US" sz="1750" dirty="0" smtClean="0">
                <a:solidFill>
                  <a:schemeClr val="bg1"/>
                </a:solidFill>
                <a:latin typeface="Agency FB" pitchFamily="34" charset="0"/>
              </a:rPr>
              <a:t>Being in constant dialogue with our distributors, listening &amp; sharing information, we are open. Listening each other enables us to constantly improve the way we respond to your local market because your customers are our customers.  </a:t>
            </a:r>
            <a:r>
              <a:rPr lang="en-US" sz="1750" dirty="0" err="1" smtClean="0">
                <a:solidFill>
                  <a:schemeClr val="bg1"/>
                </a:solidFill>
                <a:latin typeface="Agency FB" pitchFamily="34" charset="0"/>
              </a:rPr>
              <a:t>Nicotec</a:t>
            </a:r>
            <a:r>
              <a:rPr lang="en-US" sz="1750" dirty="0" smtClean="0">
                <a:solidFill>
                  <a:schemeClr val="bg1"/>
                </a:solidFill>
                <a:latin typeface="Agency FB" pitchFamily="34" charset="0"/>
              </a:rPr>
              <a:t> believes in a strong bond with its distributors. The markets in which we operate are constantly changing. </a:t>
            </a:r>
            <a:r>
              <a:rPr lang="en-US" sz="1750" dirty="0" err="1" smtClean="0">
                <a:solidFill>
                  <a:schemeClr val="bg1"/>
                </a:solidFill>
                <a:latin typeface="Agency FB" pitchFamily="34" charset="0"/>
              </a:rPr>
              <a:t>Organisations</a:t>
            </a:r>
            <a:r>
              <a:rPr lang="en-US" sz="1750" dirty="0" smtClean="0">
                <a:solidFill>
                  <a:schemeClr val="bg1"/>
                </a:solidFill>
                <a:latin typeface="Agency FB" pitchFamily="34" charset="0"/>
              </a:rPr>
              <a:t> must continue to be able to satisfy the changing needs of their customers. </a:t>
            </a:r>
          </a:p>
          <a:p>
            <a:endParaRPr lang="en-US" sz="1750" dirty="0" smtClean="0">
              <a:solidFill>
                <a:schemeClr val="bg1"/>
              </a:solidFill>
              <a:latin typeface="Agency FB" pitchFamily="34" charset="0"/>
            </a:endParaRPr>
          </a:p>
          <a:p>
            <a:r>
              <a:rPr lang="en-US" sz="1750" dirty="0" smtClean="0">
                <a:solidFill>
                  <a:schemeClr val="bg1"/>
                </a:solidFill>
                <a:latin typeface="Agency FB" pitchFamily="34" charset="0"/>
              </a:rPr>
              <a:t>Our international network is based on a strong sense of community. We listen to your ideas and comments, and try to give full support on different levels. This interaction and co-operation gives us the opportunity to do better and make us and you "Always ready for things to come"..</a:t>
            </a:r>
          </a:p>
          <a:p>
            <a:endParaRPr lang="en-US" sz="1750" dirty="0" smtClean="0">
              <a:solidFill>
                <a:schemeClr val="bg1"/>
              </a:solidFill>
              <a:latin typeface="Agency FB" pitchFamily="34" charset="0"/>
            </a:endParaRPr>
          </a:p>
          <a:p>
            <a:r>
              <a:rPr lang="en-US" sz="1750" b="1" dirty="0" smtClean="0">
                <a:solidFill>
                  <a:schemeClr val="bg1"/>
                </a:solidFill>
                <a:latin typeface="Agency FB" pitchFamily="34" charset="0"/>
              </a:rPr>
              <a:t>Mission:- </a:t>
            </a:r>
            <a:r>
              <a:rPr lang="en-US" sz="1750" dirty="0" smtClean="0">
                <a:solidFill>
                  <a:schemeClr val="bg1"/>
                </a:solidFill>
                <a:latin typeface="Agency FB" pitchFamily="34" charset="0"/>
              </a:rPr>
              <a:t>To be the best service provider by considering the value of lead time and at the same time committed to the customer to support their each and every touch points.</a:t>
            </a:r>
          </a:p>
          <a:p>
            <a:endParaRPr lang="en-US" sz="1600" dirty="0">
              <a:solidFill>
                <a:schemeClr val="bg1"/>
              </a:solidFill>
              <a:latin typeface="Agency FB" pitchFamily="34" charset="0"/>
            </a:endParaRPr>
          </a:p>
        </p:txBody>
      </p:sp>
      <p:sp>
        <p:nvSpPr>
          <p:cNvPr id="9" name="TextBox 8"/>
          <p:cNvSpPr txBox="1"/>
          <p:nvPr/>
        </p:nvSpPr>
        <p:spPr>
          <a:xfrm>
            <a:off x="6781800" y="5562600"/>
            <a:ext cx="2667000" cy="400110"/>
          </a:xfrm>
          <a:prstGeom prst="rect">
            <a:avLst/>
          </a:prstGeom>
          <a:noFill/>
        </p:spPr>
        <p:txBody>
          <a:bodyPr wrap="square" rtlCol="0">
            <a:spAutoFit/>
          </a:bodyPr>
          <a:lstStyle/>
          <a:p>
            <a:r>
              <a:rPr lang="en-US" sz="2000" b="1" dirty="0" smtClean="0">
                <a:solidFill>
                  <a:schemeClr val="tx2"/>
                </a:solidFill>
                <a:latin typeface="Agency FB" pitchFamily="34" charset="0"/>
                <a:ea typeface="Tahoma" pitchFamily="34" charset="0"/>
                <a:cs typeface="Tahoma" pitchFamily="34" charset="0"/>
              </a:rPr>
              <a:t>OUR FOCUS &amp; MISSION</a:t>
            </a:r>
            <a:endParaRPr lang="en-US" sz="2000" b="1" dirty="0">
              <a:solidFill>
                <a:schemeClr val="tx2"/>
              </a:solidFill>
              <a:latin typeface="Agency FB" pitchFamily="34" charset="0"/>
              <a:ea typeface="Tahoma" pitchFamily="34" charset="0"/>
              <a:cs typeface="Tahoma" pitchFamily="34" charset="0"/>
            </a:endParaRPr>
          </a:p>
        </p:txBody>
      </p:sp>
      <p:pic>
        <p:nvPicPr>
          <p:cNvPr id="2050" name="Picture 2" descr="C:\Users\vikram\Desktop\DIGIFLUX\Images\Portfolio\nhtools\clientslogos\mission-and-vision1.png"/>
          <p:cNvPicPr>
            <a:picLocks noChangeAspect="1" noChangeArrowheads="1"/>
          </p:cNvPicPr>
          <p:nvPr/>
        </p:nvPicPr>
        <p:blipFill>
          <a:blip r:embed="rId5"/>
          <a:srcRect/>
          <a:stretch>
            <a:fillRect/>
          </a:stretch>
        </p:blipFill>
        <p:spPr bwMode="auto">
          <a:xfrm>
            <a:off x="7467600" y="152400"/>
            <a:ext cx="1676400" cy="137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vikram\Desktop\DIGIFLUX\Images\Portfolio\nhtools\14.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051" name="Picture 3" descr="C:\Users\vikram\Desktop\DIGIFLUX\Images\Portfolio\nhtools\nicotec_logo.png"/>
          <p:cNvPicPr>
            <a:picLocks noChangeAspect="1" noChangeArrowheads="1"/>
          </p:cNvPicPr>
          <p:nvPr/>
        </p:nvPicPr>
        <p:blipFill>
          <a:blip r:embed="rId4"/>
          <a:srcRect/>
          <a:stretch>
            <a:fillRect/>
          </a:stretch>
        </p:blipFill>
        <p:spPr bwMode="auto">
          <a:xfrm>
            <a:off x="304800" y="228600"/>
            <a:ext cx="2200275" cy="771526"/>
          </a:xfrm>
          <a:prstGeom prst="rect">
            <a:avLst/>
          </a:prstGeom>
          <a:noFill/>
        </p:spPr>
      </p:pic>
      <p:pic>
        <p:nvPicPr>
          <p:cNvPr id="3074" name="Picture 2" descr="C:\Users\vikram\Desktop\DIGIFLUX\Images\Portfolio\nhtools\15.png"/>
          <p:cNvPicPr>
            <a:picLocks noChangeAspect="1" noChangeArrowheads="1"/>
          </p:cNvPicPr>
          <p:nvPr/>
        </p:nvPicPr>
        <p:blipFill>
          <a:blip r:embed="rId5"/>
          <a:srcRect/>
          <a:stretch>
            <a:fillRect/>
          </a:stretch>
        </p:blipFill>
        <p:spPr bwMode="auto">
          <a:xfrm>
            <a:off x="0" y="1447800"/>
            <a:ext cx="4648200" cy="4038600"/>
          </a:xfrm>
          <a:prstGeom prst="rect">
            <a:avLst/>
          </a:prstGeom>
          <a:noFill/>
        </p:spPr>
      </p:pic>
      <p:pic>
        <p:nvPicPr>
          <p:cNvPr id="3075" name="Picture 3" descr="C:\Users\vikram\Desktop\DIGIFLUX\Images\Portfolio\nhtools\16.png"/>
          <p:cNvPicPr>
            <a:picLocks noChangeAspect="1" noChangeArrowheads="1"/>
          </p:cNvPicPr>
          <p:nvPr/>
        </p:nvPicPr>
        <p:blipFill>
          <a:blip r:embed="rId6"/>
          <a:srcRect/>
          <a:stretch>
            <a:fillRect/>
          </a:stretch>
        </p:blipFill>
        <p:spPr bwMode="auto">
          <a:xfrm>
            <a:off x="4648201" y="1447800"/>
            <a:ext cx="4495800" cy="4038600"/>
          </a:xfrm>
          <a:prstGeom prst="rect">
            <a:avLst/>
          </a:prstGeom>
          <a:noFill/>
        </p:spPr>
      </p:pic>
      <p:sp>
        <p:nvSpPr>
          <p:cNvPr id="7" name="TextBox 6"/>
          <p:cNvSpPr txBox="1"/>
          <p:nvPr/>
        </p:nvSpPr>
        <p:spPr>
          <a:xfrm>
            <a:off x="6781800" y="5638800"/>
            <a:ext cx="2362200" cy="400110"/>
          </a:xfrm>
          <a:prstGeom prst="rect">
            <a:avLst/>
          </a:prstGeom>
          <a:noFill/>
        </p:spPr>
        <p:txBody>
          <a:bodyPr wrap="square" rtlCol="0">
            <a:spAutoFit/>
          </a:bodyPr>
          <a:lstStyle/>
          <a:p>
            <a:r>
              <a:rPr lang="en-US" b="1" dirty="0" smtClean="0">
                <a:solidFill>
                  <a:schemeClr val="tx2"/>
                </a:solidFill>
                <a:latin typeface="Agency FB" pitchFamily="34" charset="0"/>
                <a:ea typeface="Tahoma" pitchFamily="34" charset="0"/>
                <a:cs typeface="Tahoma" pitchFamily="34" charset="0"/>
              </a:rPr>
              <a:t>     </a:t>
            </a:r>
            <a:r>
              <a:rPr lang="en-US" sz="2000" b="1" dirty="0" smtClean="0">
                <a:solidFill>
                  <a:schemeClr val="tx2"/>
                </a:solidFill>
                <a:latin typeface="Agency FB" pitchFamily="34" charset="0"/>
                <a:ea typeface="Tahoma" pitchFamily="34" charset="0"/>
                <a:cs typeface="Tahoma" pitchFamily="34" charset="0"/>
              </a:rPr>
              <a:t>OUR   PRODUCTS</a:t>
            </a:r>
            <a:endParaRPr lang="en-US" sz="2000" b="1" dirty="0">
              <a:solidFill>
                <a:schemeClr val="tx2"/>
              </a:solidFill>
              <a:latin typeface="Agency FB" pitchFamily="34" charset="0"/>
              <a:ea typeface="Tahoma" pitchFamily="34" charset="0"/>
              <a:cs typeface="Tahoma" pitchFamily="34" charset="0"/>
            </a:endParaRPr>
          </a:p>
        </p:txBody>
      </p:sp>
      <p:pic>
        <p:nvPicPr>
          <p:cNvPr id="8" name="Picture 3" descr="C:\Users\vikram\Desktop\DIGIFLUX\Images\Portfolio\nhtools\logo.png"/>
          <p:cNvPicPr>
            <a:picLocks noChangeAspect="1" noChangeArrowheads="1"/>
          </p:cNvPicPr>
          <p:nvPr/>
        </p:nvPicPr>
        <p:blipFill>
          <a:blip r:embed="rId7"/>
          <a:srcRect/>
          <a:stretch>
            <a:fillRect/>
          </a:stretch>
        </p:blipFill>
        <p:spPr bwMode="auto">
          <a:xfrm>
            <a:off x="4810124" y="242072"/>
            <a:ext cx="1590676" cy="550884"/>
          </a:xfrm>
          <a:prstGeom prst="rect">
            <a:avLst/>
          </a:prstGeom>
          <a:noFill/>
        </p:spPr>
      </p:pic>
      <p:pic>
        <p:nvPicPr>
          <p:cNvPr id="2050" name="Picture 2" descr="C:\Users\shalu sharma\Desktop\Pics\yida-logo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438944"/>
            <a:ext cx="848542" cy="7810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shalu sharma\Desktop\Pics\Honsberg-Sloga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2174" y="723900"/>
            <a:ext cx="13779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shalu sharma\Desktop\Pics\logo_50857.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0" y="792956"/>
            <a:ext cx="927100" cy="4270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errous_02.jpg"/>
          <p:cNvPicPr>
            <a:picLocks noChangeAspect="1"/>
          </p:cNvPicPr>
          <p:nvPr/>
        </p:nvPicPr>
        <p:blipFill>
          <a:blip r:embed="rId11"/>
          <a:stretch>
            <a:fillRect/>
          </a:stretch>
        </p:blipFill>
        <p:spPr>
          <a:xfrm>
            <a:off x="76201" y="1538724"/>
            <a:ext cx="1447799" cy="14330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vikram\Desktop\DIGIFLUX\Images\Portfolio\nhtools\14.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051" name="Picture 3" descr="C:\Users\vikram\Desktop\DIGIFLUX\Images\Portfolio\nhtools\nicotec_logo.png"/>
          <p:cNvPicPr>
            <a:picLocks noChangeAspect="1" noChangeArrowheads="1"/>
          </p:cNvPicPr>
          <p:nvPr/>
        </p:nvPicPr>
        <p:blipFill>
          <a:blip r:embed="rId4"/>
          <a:srcRect/>
          <a:stretch>
            <a:fillRect/>
          </a:stretch>
        </p:blipFill>
        <p:spPr bwMode="auto">
          <a:xfrm>
            <a:off x="304800" y="228600"/>
            <a:ext cx="2200275" cy="771526"/>
          </a:xfrm>
          <a:prstGeom prst="rect">
            <a:avLst/>
          </a:prstGeom>
          <a:noFill/>
        </p:spPr>
      </p:pic>
      <p:sp>
        <p:nvSpPr>
          <p:cNvPr id="7" name="TextBox 6"/>
          <p:cNvSpPr txBox="1"/>
          <p:nvPr/>
        </p:nvSpPr>
        <p:spPr>
          <a:xfrm>
            <a:off x="6781800" y="5638800"/>
            <a:ext cx="2362200" cy="400110"/>
          </a:xfrm>
          <a:prstGeom prst="rect">
            <a:avLst/>
          </a:prstGeom>
          <a:noFill/>
        </p:spPr>
        <p:txBody>
          <a:bodyPr wrap="square" rtlCol="0">
            <a:spAutoFit/>
          </a:bodyPr>
          <a:lstStyle/>
          <a:p>
            <a:r>
              <a:rPr lang="en-US" b="1" dirty="0" smtClean="0">
                <a:solidFill>
                  <a:schemeClr val="tx2"/>
                </a:solidFill>
                <a:latin typeface="Agency FB" pitchFamily="34" charset="0"/>
                <a:ea typeface="Tahoma" pitchFamily="34" charset="0"/>
                <a:cs typeface="Tahoma" pitchFamily="34" charset="0"/>
              </a:rPr>
              <a:t>     </a:t>
            </a:r>
            <a:r>
              <a:rPr lang="en-US" sz="2000" b="1" dirty="0" smtClean="0">
                <a:solidFill>
                  <a:schemeClr val="tx2"/>
                </a:solidFill>
                <a:latin typeface="Agency FB" pitchFamily="34" charset="0"/>
                <a:ea typeface="Tahoma" pitchFamily="34" charset="0"/>
                <a:cs typeface="Tahoma" pitchFamily="34" charset="0"/>
              </a:rPr>
              <a:t>OUR   CLIENTS</a:t>
            </a:r>
            <a:endParaRPr lang="en-US" sz="2000" b="1" dirty="0">
              <a:solidFill>
                <a:schemeClr val="tx2"/>
              </a:solidFill>
              <a:latin typeface="Agency FB" pitchFamily="34" charset="0"/>
              <a:ea typeface="Tahoma" pitchFamily="34" charset="0"/>
              <a:cs typeface="Tahoma" pitchFamily="34" charset="0"/>
            </a:endParaRPr>
          </a:p>
        </p:txBody>
      </p:sp>
      <p:pic>
        <p:nvPicPr>
          <p:cNvPr id="1027" name="Picture 3" descr="C:\Users\vikram\Desktop\DIGIFLUX\Images\Portfolio\nhtools\clients1.png"/>
          <p:cNvPicPr>
            <a:picLocks noChangeAspect="1" noChangeArrowheads="1"/>
          </p:cNvPicPr>
          <p:nvPr/>
        </p:nvPicPr>
        <p:blipFill>
          <a:blip r:embed="rId5"/>
          <a:srcRect/>
          <a:stretch>
            <a:fillRect/>
          </a:stretch>
        </p:blipFill>
        <p:spPr bwMode="auto">
          <a:xfrm>
            <a:off x="0" y="1295400"/>
            <a:ext cx="9144000" cy="4267200"/>
          </a:xfrm>
          <a:prstGeom prst="rect">
            <a:avLst/>
          </a:prstGeom>
          <a:noFill/>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1" y="4038600"/>
            <a:ext cx="2514599" cy="381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vikram\Desktop\DIGIFLUX\Images\Portfolio\nhtools\14.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051" name="Picture 3" descr="C:\Users\vikram\Desktop\DIGIFLUX\Images\Portfolio\nhtools\nicotec_logo.png"/>
          <p:cNvPicPr>
            <a:picLocks noChangeAspect="1" noChangeArrowheads="1"/>
          </p:cNvPicPr>
          <p:nvPr/>
        </p:nvPicPr>
        <p:blipFill>
          <a:blip r:embed="rId4"/>
          <a:srcRect/>
          <a:stretch>
            <a:fillRect/>
          </a:stretch>
        </p:blipFill>
        <p:spPr bwMode="auto">
          <a:xfrm>
            <a:off x="304800" y="228600"/>
            <a:ext cx="2200275" cy="771526"/>
          </a:xfrm>
          <a:prstGeom prst="rect">
            <a:avLst/>
          </a:prstGeom>
          <a:noFill/>
        </p:spPr>
      </p:pic>
      <p:sp>
        <p:nvSpPr>
          <p:cNvPr id="7" name="TextBox 6"/>
          <p:cNvSpPr txBox="1"/>
          <p:nvPr/>
        </p:nvSpPr>
        <p:spPr>
          <a:xfrm>
            <a:off x="6781800" y="5638800"/>
            <a:ext cx="2362200" cy="400110"/>
          </a:xfrm>
          <a:prstGeom prst="rect">
            <a:avLst/>
          </a:prstGeom>
          <a:noFill/>
        </p:spPr>
        <p:txBody>
          <a:bodyPr wrap="square" rtlCol="0">
            <a:spAutoFit/>
          </a:bodyPr>
          <a:lstStyle/>
          <a:p>
            <a:r>
              <a:rPr lang="en-US" b="1" dirty="0" smtClean="0">
                <a:solidFill>
                  <a:schemeClr val="tx2"/>
                </a:solidFill>
                <a:latin typeface="Agency FB" pitchFamily="34" charset="0"/>
                <a:ea typeface="Tahoma" pitchFamily="34" charset="0"/>
                <a:cs typeface="Tahoma" pitchFamily="34" charset="0"/>
              </a:rPr>
              <a:t>     </a:t>
            </a:r>
            <a:r>
              <a:rPr lang="en-US" sz="2000" b="1" dirty="0" smtClean="0">
                <a:solidFill>
                  <a:schemeClr val="tx2"/>
                </a:solidFill>
                <a:latin typeface="Agency FB" pitchFamily="34" charset="0"/>
                <a:ea typeface="Tahoma" pitchFamily="34" charset="0"/>
                <a:cs typeface="Tahoma" pitchFamily="34" charset="0"/>
              </a:rPr>
              <a:t>OUR   CLIENTS</a:t>
            </a:r>
            <a:endParaRPr lang="en-US" sz="2000" b="1" dirty="0">
              <a:solidFill>
                <a:schemeClr val="tx2"/>
              </a:solidFill>
              <a:latin typeface="Agency FB" pitchFamily="34" charset="0"/>
              <a:ea typeface="Tahoma" pitchFamily="34" charset="0"/>
              <a:cs typeface="Tahoma" pitchFamily="34" charset="0"/>
            </a:endParaRPr>
          </a:p>
        </p:txBody>
      </p:sp>
      <p:pic>
        <p:nvPicPr>
          <p:cNvPr id="2" name="Picture 3" descr="C:\Users\shalu sharma\Desktop\Pics\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17874"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9576" y="3733800"/>
            <a:ext cx="913324" cy="9006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2743200"/>
            <a:ext cx="1376072" cy="60960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800" y="4894516"/>
            <a:ext cx="1371600" cy="42108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922" y="3525021"/>
            <a:ext cx="1317478" cy="742179"/>
          </a:xfrm>
          <a:prstGeom prst="rect">
            <a:avLst/>
          </a:prstGeom>
        </p:spPr>
      </p:pic>
    </p:spTree>
    <p:extLst>
      <p:ext uri="{BB962C8B-B14F-4D97-AF65-F5344CB8AC3E}">
        <p14:creationId xmlns:p14="http://schemas.microsoft.com/office/powerpoint/2010/main" val="297743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vikram\Desktop\DIGIFLUX\Images\Portfolio\nhtools\14.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051" name="Picture 3" descr="C:\Users\vikram\Desktop\DIGIFLUX\Images\Portfolio\nhtools\nicotec_logo.png"/>
          <p:cNvPicPr>
            <a:picLocks noChangeAspect="1" noChangeArrowheads="1"/>
          </p:cNvPicPr>
          <p:nvPr/>
        </p:nvPicPr>
        <p:blipFill>
          <a:blip r:embed="rId4"/>
          <a:srcRect/>
          <a:stretch>
            <a:fillRect/>
          </a:stretch>
        </p:blipFill>
        <p:spPr bwMode="auto">
          <a:xfrm>
            <a:off x="304800" y="228600"/>
            <a:ext cx="2200275" cy="771526"/>
          </a:xfrm>
          <a:prstGeom prst="rect">
            <a:avLst/>
          </a:prstGeom>
          <a:noFill/>
        </p:spPr>
      </p:pic>
      <p:sp>
        <p:nvSpPr>
          <p:cNvPr id="7" name="TextBox 6"/>
          <p:cNvSpPr txBox="1"/>
          <p:nvPr/>
        </p:nvSpPr>
        <p:spPr>
          <a:xfrm>
            <a:off x="6934200" y="5638800"/>
            <a:ext cx="2209800" cy="400110"/>
          </a:xfrm>
          <a:prstGeom prst="rect">
            <a:avLst/>
          </a:prstGeom>
          <a:noFill/>
        </p:spPr>
        <p:txBody>
          <a:bodyPr wrap="square" rtlCol="0">
            <a:spAutoFit/>
          </a:bodyPr>
          <a:lstStyle/>
          <a:p>
            <a:r>
              <a:rPr lang="en-US" sz="2000" b="1" dirty="0" smtClean="0">
                <a:solidFill>
                  <a:schemeClr val="tx2"/>
                </a:solidFill>
                <a:latin typeface="Agency FB" pitchFamily="34" charset="0"/>
                <a:ea typeface="Tahoma" pitchFamily="34" charset="0"/>
                <a:cs typeface="Tahoma" pitchFamily="34" charset="0"/>
              </a:rPr>
              <a:t>CONTACT   US</a:t>
            </a:r>
            <a:endParaRPr lang="en-US" sz="2000" b="1" dirty="0">
              <a:solidFill>
                <a:schemeClr val="tx2"/>
              </a:solidFill>
              <a:latin typeface="Agency FB" pitchFamily="34" charset="0"/>
              <a:ea typeface="Tahoma" pitchFamily="34" charset="0"/>
              <a:cs typeface="Tahoma" pitchFamily="34" charset="0"/>
            </a:endParaRPr>
          </a:p>
        </p:txBody>
      </p:sp>
      <p:pic>
        <p:nvPicPr>
          <p:cNvPr id="1027" name="Picture 3" descr="C:\Users\vikram\Desktop\DIGIFLUX\Images\Portfolio\nhtools\logo.png"/>
          <p:cNvPicPr>
            <a:picLocks noChangeAspect="1" noChangeArrowheads="1"/>
          </p:cNvPicPr>
          <p:nvPr/>
        </p:nvPicPr>
        <p:blipFill>
          <a:blip r:embed="rId5"/>
          <a:srcRect/>
          <a:stretch>
            <a:fillRect/>
          </a:stretch>
        </p:blipFill>
        <p:spPr bwMode="auto">
          <a:xfrm>
            <a:off x="6858000" y="304800"/>
            <a:ext cx="2733676" cy="762000"/>
          </a:xfrm>
          <a:prstGeom prst="rect">
            <a:avLst/>
          </a:prstGeom>
          <a:noFill/>
        </p:spPr>
      </p:pic>
      <p:pic>
        <p:nvPicPr>
          <p:cNvPr id="10" name="Picture 9" descr="cont.jpg"/>
          <p:cNvPicPr>
            <a:picLocks noChangeAspect="1"/>
          </p:cNvPicPr>
          <p:nvPr/>
        </p:nvPicPr>
        <p:blipFill>
          <a:blip r:embed="rId6"/>
          <a:stretch>
            <a:fillRect/>
          </a:stretch>
        </p:blipFill>
        <p:spPr>
          <a:xfrm>
            <a:off x="4782670" y="1831040"/>
            <a:ext cx="4095750" cy="3238500"/>
          </a:xfrm>
          <a:prstGeom prst="rect">
            <a:avLst/>
          </a:prstGeom>
        </p:spPr>
      </p:pic>
      <p:pic>
        <p:nvPicPr>
          <p:cNvPr id="15" name="Picture 3" descr="C:\Users\vikram\Desktop\DIGIFLUX\Images\Portfolio\nhtools\11.png"/>
          <p:cNvPicPr>
            <a:picLocks noChangeAspect="1" noChangeArrowheads="1"/>
          </p:cNvPicPr>
          <p:nvPr/>
        </p:nvPicPr>
        <p:blipFill>
          <a:blip r:embed="rId7"/>
          <a:srcRect/>
          <a:stretch>
            <a:fillRect/>
          </a:stretch>
        </p:blipFill>
        <p:spPr bwMode="auto">
          <a:xfrm>
            <a:off x="533400" y="1828800"/>
            <a:ext cx="4257675" cy="3248025"/>
          </a:xfrm>
          <a:prstGeom prst="rect">
            <a:avLst/>
          </a:prstGeom>
          <a:noFill/>
        </p:spPr>
      </p:pic>
      <p:pic>
        <p:nvPicPr>
          <p:cNvPr id="16" name="Picture 15" descr="tenryu-logo-trans.png"/>
          <p:cNvPicPr>
            <a:picLocks noChangeAspect="1"/>
          </p:cNvPicPr>
          <p:nvPr/>
        </p:nvPicPr>
        <p:blipFill>
          <a:blip r:embed="rId8"/>
          <a:stretch>
            <a:fillRect/>
          </a:stretch>
        </p:blipFill>
        <p:spPr>
          <a:xfrm>
            <a:off x="1676400" y="2773057"/>
            <a:ext cx="990600" cy="198743"/>
          </a:xfrm>
          <a:prstGeom prst="rect">
            <a:avLst/>
          </a:prstGeom>
        </p:spPr>
      </p:pic>
      <p:pic>
        <p:nvPicPr>
          <p:cNvPr id="17" name="Picture 16" descr="tenryu-logo-trans.png"/>
          <p:cNvPicPr>
            <a:picLocks noChangeAspect="1"/>
          </p:cNvPicPr>
          <p:nvPr/>
        </p:nvPicPr>
        <p:blipFill>
          <a:blip r:embed="rId8"/>
          <a:stretch>
            <a:fillRect/>
          </a:stretch>
        </p:blipFill>
        <p:spPr>
          <a:xfrm>
            <a:off x="3305503" y="3200400"/>
            <a:ext cx="1114097" cy="152400"/>
          </a:xfrm>
          <a:prstGeom prst="rect">
            <a:avLst/>
          </a:prstGeom>
        </p:spPr>
      </p:pic>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t="77793" b="13680"/>
          <a:stretch/>
        </p:blipFill>
        <p:spPr>
          <a:xfrm>
            <a:off x="4978535" y="4261939"/>
            <a:ext cx="3038153" cy="3100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vikram\Desktop\DIGIFLUX\Images\Portfolio\nhtools\14.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051" name="Picture 3" descr="C:\Users\vikram\Desktop\DIGIFLUX\Images\Portfolio\nhtools\nicotec_logo.png"/>
          <p:cNvPicPr>
            <a:picLocks noChangeAspect="1" noChangeArrowheads="1"/>
          </p:cNvPicPr>
          <p:nvPr/>
        </p:nvPicPr>
        <p:blipFill>
          <a:blip r:embed="rId4"/>
          <a:srcRect/>
          <a:stretch>
            <a:fillRect/>
          </a:stretch>
        </p:blipFill>
        <p:spPr bwMode="auto">
          <a:xfrm>
            <a:off x="304800" y="228600"/>
            <a:ext cx="2200275" cy="771526"/>
          </a:xfrm>
          <a:prstGeom prst="rect">
            <a:avLst/>
          </a:prstGeom>
          <a:noFill/>
        </p:spPr>
      </p:pic>
      <p:sp>
        <p:nvSpPr>
          <p:cNvPr id="7" name="TextBox 6"/>
          <p:cNvSpPr txBox="1"/>
          <p:nvPr/>
        </p:nvSpPr>
        <p:spPr>
          <a:xfrm>
            <a:off x="6934200" y="5638800"/>
            <a:ext cx="2209800" cy="400110"/>
          </a:xfrm>
          <a:prstGeom prst="rect">
            <a:avLst/>
          </a:prstGeom>
          <a:noFill/>
        </p:spPr>
        <p:txBody>
          <a:bodyPr wrap="square" rtlCol="0">
            <a:spAutoFit/>
          </a:bodyPr>
          <a:lstStyle/>
          <a:p>
            <a:r>
              <a:rPr lang="en-US" sz="2000" b="1" dirty="0" smtClean="0">
                <a:solidFill>
                  <a:schemeClr val="tx2"/>
                </a:solidFill>
                <a:latin typeface="Agency FB" pitchFamily="34" charset="0"/>
                <a:ea typeface="Tahoma" pitchFamily="34" charset="0"/>
                <a:cs typeface="Tahoma" pitchFamily="34" charset="0"/>
              </a:rPr>
              <a:t>THANK YOU</a:t>
            </a:r>
            <a:endParaRPr lang="en-US" sz="2000" b="1" dirty="0">
              <a:solidFill>
                <a:schemeClr val="tx2"/>
              </a:solidFill>
              <a:latin typeface="Agency FB" pitchFamily="34" charset="0"/>
              <a:ea typeface="Tahoma" pitchFamily="34" charset="0"/>
              <a:cs typeface="Tahoma" pitchFamily="34" charset="0"/>
            </a:endParaRPr>
          </a:p>
        </p:txBody>
      </p:sp>
      <p:sp>
        <p:nvSpPr>
          <p:cNvPr id="2" name="TextBox 1"/>
          <p:cNvSpPr txBox="1"/>
          <p:nvPr/>
        </p:nvSpPr>
        <p:spPr>
          <a:xfrm>
            <a:off x="2133600" y="3429000"/>
            <a:ext cx="6096000" cy="400110"/>
          </a:xfrm>
          <a:prstGeom prst="rect">
            <a:avLst/>
          </a:prstGeom>
          <a:noFill/>
        </p:spPr>
        <p:txBody>
          <a:bodyPr wrap="square" rtlCol="0">
            <a:spAutoFit/>
          </a:bodyPr>
          <a:lstStyle/>
          <a:p>
            <a:r>
              <a:rPr lang="en-US" sz="2000" b="1" dirty="0" smtClean="0">
                <a:solidFill>
                  <a:schemeClr val="bg1"/>
                </a:solidFill>
                <a:latin typeface="Agency FB"/>
              </a:rPr>
              <a:t>LOOKING FORWARD FOR BUSINESS ASSOCIATION</a:t>
            </a:r>
            <a:endParaRPr lang="en-US" sz="2000" b="1" dirty="0">
              <a:solidFill>
                <a:schemeClr val="bg1"/>
              </a:solidFill>
              <a:latin typeface="Agency FB"/>
            </a:endParaRPr>
          </a:p>
        </p:txBody>
      </p:sp>
    </p:spTree>
    <p:extLst>
      <p:ext uri="{BB962C8B-B14F-4D97-AF65-F5344CB8AC3E}">
        <p14:creationId xmlns:p14="http://schemas.microsoft.com/office/powerpoint/2010/main" val="3694387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6368</TotalTime>
  <Words>457</Words>
  <Application>Microsoft Office PowerPoint</Application>
  <PresentationFormat>On-screen Show (4:3)</PresentationFormat>
  <Paragraphs>25</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vikram</dc:creator>
  <cp:lastModifiedBy>Jawed</cp:lastModifiedBy>
  <cp:revision>64</cp:revision>
  <dcterms:created xsi:type="dcterms:W3CDTF">2016-09-28T01:30:44Z</dcterms:created>
  <dcterms:modified xsi:type="dcterms:W3CDTF">2018-06-22T13:19:09Z</dcterms:modified>
</cp:coreProperties>
</file>